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4" r:id="rId3"/>
    <p:sldId id="275" r:id="rId4"/>
    <p:sldId id="276" r:id="rId5"/>
    <p:sldId id="277" r:id="rId6"/>
    <p:sldId id="262" r:id="rId7"/>
    <p:sldId id="278" r:id="rId8"/>
    <p:sldId id="273" r:id="rId9"/>
    <p:sldId id="264" r:id="rId10"/>
    <p:sldId id="280" r:id="rId11"/>
    <p:sldId id="258" r:id="rId12"/>
    <p:sldId id="281" r:id="rId13"/>
    <p:sldId id="282" r:id="rId14"/>
    <p:sldId id="283" r:id="rId15"/>
    <p:sldId id="284" r:id="rId16"/>
    <p:sldId id="285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69FA4-0583-4A5E-AB3D-CCF2B823703C}" v="207" dt="2018-09-12T00:04:01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bin Xie" userId="993e15ecc00a9813" providerId="LiveId" clId="{7C369FA4-0583-4A5E-AB3D-CCF2B823703C}"/>
    <pc:docChg chg="undo custSel mod addSld modSld sldOrd">
      <pc:chgData name="Shibin Xie" userId="993e15ecc00a9813" providerId="LiveId" clId="{7C369FA4-0583-4A5E-AB3D-CCF2B823703C}" dt="2018-09-12T00:04:01.396" v="13" actId="1076"/>
      <pc:docMkLst>
        <pc:docMk/>
      </pc:docMkLst>
      <pc:sldChg chg="ord">
        <pc:chgData name="Shibin Xie" userId="993e15ecc00a9813" providerId="LiveId" clId="{7C369FA4-0583-4A5E-AB3D-CCF2B823703C}" dt="2018-09-12T00:02:46.343" v="1"/>
        <pc:sldMkLst>
          <pc:docMk/>
          <pc:sldMk cId="2106408349" sldId="274"/>
        </pc:sldMkLst>
      </pc:sldChg>
      <pc:sldChg chg="addSp delSp modSp add mod setBg">
        <pc:chgData name="Shibin Xie" userId="993e15ecc00a9813" providerId="LiveId" clId="{7C369FA4-0583-4A5E-AB3D-CCF2B823703C}" dt="2018-09-12T00:04:01.396" v="13" actId="1076"/>
        <pc:sldMkLst>
          <pc:docMk/>
          <pc:sldMk cId="1845060688" sldId="286"/>
        </pc:sldMkLst>
        <pc:picChg chg="add mod">
          <ac:chgData name="Shibin Xie" userId="993e15ecc00a9813" providerId="LiveId" clId="{7C369FA4-0583-4A5E-AB3D-CCF2B823703C}" dt="2018-09-12T00:04:01.396" v="13" actId="1076"/>
          <ac:picMkLst>
            <pc:docMk/>
            <pc:sldMk cId="1845060688" sldId="286"/>
            <ac:picMk id="2" creationId="{47654F34-8CF4-4D7A-AD38-4228A852A288}"/>
          </ac:picMkLst>
        </pc:picChg>
        <pc:picChg chg="add del">
          <ac:chgData name="Shibin Xie" userId="993e15ecc00a9813" providerId="LiveId" clId="{7C369FA4-0583-4A5E-AB3D-CCF2B823703C}" dt="2018-09-12T00:03:44.710" v="6" actId="26606"/>
          <ac:picMkLst>
            <pc:docMk/>
            <pc:sldMk cId="1845060688" sldId="286"/>
            <ac:picMk id="7" creationId="{7309214B-9B60-4A94-88B5-44CB8D263285}"/>
          </ac:picMkLst>
        </pc:picChg>
      </pc:sldChg>
    </pc:docChg>
  </pc:docChgLst>
  <pc:docChgLst>
    <pc:chgData name="Shibin Xie" userId="993e15ecc00a9813" providerId="LiveId" clId="{3216AD73-344C-435B-923A-F59603F4314D}"/>
    <pc:docChg chg="undo custSel addSld delSld modSld sldOrd">
      <pc:chgData name="Shibin Xie" userId="993e15ecc00a9813" providerId="LiveId" clId="{3216AD73-344C-435B-923A-F59603F4314D}" dt="2018-09-11T04:23:10.208" v="191"/>
      <pc:docMkLst>
        <pc:docMk/>
      </pc:docMkLst>
      <pc:sldChg chg="addSp delSp modSp modAnim">
        <pc:chgData name="Shibin Xie" userId="993e15ecc00a9813" providerId="LiveId" clId="{3216AD73-344C-435B-923A-F59603F4314D}" dt="2018-09-11T04:04:21.359" v="130" actId="108"/>
        <pc:sldMkLst>
          <pc:docMk/>
          <pc:sldMk cId="602532054" sldId="258"/>
        </pc:sldMkLst>
        <pc:spChg chg="add del mod">
          <ac:chgData name="Shibin Xie" userId="993e15ecc00a9813" providerId="LiveId" clId="{3216AD73-344C-435B-923A-F59603F4314D}" dt="2018-09-11T03:44:33.897" v="75" actId="478"/>
          <ac:spMkLst>
            <pc:docMk/>
            <pc:sldMk cId="602532054" sldId="258"/>
            <ac:spMk id="3" creationId="{9901C380-1A63-4E4D-AD70-6CC5DAF87268}"/>
          </ac:spMkLst>
        </pc:spChg>
        <pc:spChg chg="mod">
          <ac:chgData name="Shibin Xie" userId="993e15ecc00a9813" providerId="LiveId" clId="{3216AD73-344C-435B-923A-F59603F4314D}" dt="2018-09-11T04:04:21.359" v="130" actId="108"/>
          <ac:spMkLst>
            <pc:docMk/>
            <pc:sldMk cId="602532054" sldId="258"/>
            <ac:spMk id="4" creationId="{559D8BDD-B52F-49F1-BA0B-61B34EDCB1C0}"/>
          </ac:spMkLst>
        </pc:spChg>
        <pc:spChg chg="mod">
          <ac:chgData name="Shibin Xie" userId="993e15ecc00a9813" providerId="LiveId" clId="{3216AD73-344C-435B-923A-F59603F4314D}" dt="2018-09-11T03:51:42.667" v="107"/>
          <ac:spMkLst>
            <pc:docMk/>
            <pc:sldMk cId="602532054" sldId="258"/>
            <ac:spMk id="8" creationId="{79058336-0D8C-4C72-8804-93045C3ED021}"/>
          </ac:spMkLst>
        </pc:spChg>
        <pc:spChg chg="del mod">
          <ac:chgData name="Shibin Xie" userId="993e15ecc00a9813" providerId="LiveId" clId="{3216AD73-344C-435B-923A-F59603F4314D}" dt="2018-09-11T03:44:32.559" v="74" actId="478"/>
          <ac:spMkLst>
            <pc:docMk/>
            <pc:sldMk cId="602532054" sldId="258"/>
            <ac:spMk id="9" creationId="{9BAECAA6-A348-44DD-8258-6342938C95FF}"/>
          </ac:spMkLst>
        </pc:spChg>
      </pc:sldChg>
      <pc:sldChg chg="modSp">
        <pc:chgData name="Shibin Xie" userId="993e15ecc00a9813" providerId="LiveId" clId="{3216AD73-344C-435B-923A-F59603F4314D}" dt="2018-09-11T03:15:56.162" v="8" actId="947"/>
        <pc:sldMkLst>
          <pc:docMk/>
          <pc:sldMk cId="1705298174" sldId="264"/>
        </pc:sldMkLst>
        <pc:spChg chg="mod">
          <ac:chgData name="Shibin Xie" userId="993e15ecc00a9813" providerId="LiveId" clId="{3216AD73-344C-435B-923A-F59603F4314D}" dt="2018-09-11T03:15:56.162" v="8" actId="947"/>
          <ac:spMkLst>
            <pc:docMk/>
            <pc:sldMk cId="1705298174" sldId="264"/>
            <ac:spMk id="3" creationId="{6110A65E-B4F3-4F45-BCA1-824FF5001FC4}"/>
          </ac:spMkLst>
        </pc:spChg>
      </pc:sldChg>
      <pc:sldChg chg="del">
        <pc:chgData name="Shibin Xie" userId="993e15ecc00a9813" providerId="LiveId" clId="{3216AD73-344C-435B-923A-F59603F4314D}" dt="2018-09-11T04:07:52.113" v="134" actId="2696"/>
        <pc:sldMkLst>
          <pc:docMk/>
          <pc:sldMk cId="887006924" sldId="265"/>
        </pc:sldMkLst>
      </pc:sldChg>
      <pc:sldChg chg="del">
        <pc:chgData name="Shibin Xie" userId="993e15ecc00a9813" providerId="LiveId" clId="{3216AD73-344C-435B-923A-F59603F4314D}" dt="2018-09-11T04:16:59.260" v="149" actId="2696"/>
        <pc:sldMkLst>
          <pc:docMk/>
          <pc:sldMk cId="1880624740" sldId="266"/>
        </pc:sldMkLst>
      </pc:sldChg>
      <pc:sldChg chg="del">
        <pc:chgData name="Shibin Xie" userId="993e15ecc00a9813" providerId="LiveId" clId="{3216AD73-344C-435B-923A-F59603F4314D}" dt="2018-09-11T04:20:46.296" v="171" actId="2696"/>
        <pc:sldMkLst>
          <pc:docMk/>
          <pc:sldMk cId="2128459175" sldId="267"/>
        </pc:sldMkLst>
      </pc:sldChg>
      <pc:sldChg chg="modSp">
        <pc:chgData name="Shibin Xie" userId="993e15ecc00a9813" providerId="LiveId" clId="{3216AD73-344C-435B-923A-F59603F4314D}" dt="2018-09-11T03:54:33.934" v="116" actId="1076"/>
        <pc:sldMkLst>
          <pc:docMk/>
          <pc:sldMk cId="221110062" sldId="273"/>
        </pc:sldMkLst>
        <pc:spChg chg="mod">
          <ac:chgData name="Shibin Xie" userId="993e15ecc00a9813" providerId="LiveId" clId="{3216AD73-344C-435B-923A-F59603F4314D}" dt="2018-09-11T03:24:09.218" v="21"/>
          <ac:spMkLst>
            <pc:docMk/>
            <pc:sldMk cId="221110062" sldId="273"/>
            <ac:spMk id="2" creationId="{121BF1CC-1C56-4207-8E48-8C0AA5BD6F20}"/>
          </ac:spMkLst>
        </pc:spChg>
        <pc:spChg chg="mod">
          <ac:chgData name="Shibin Xie" userId="993e15ecc00a9813" providerId="LiveId" clId="{3216AD73-344C-435B-923A-F59603F4314D}" dt="2018-09-11T03:54:33.934" v="116" actId="1076"/>
          <ac:spMkLst>
            <pc:docMk/>
            <pc:sldMk cId="221110062" sldId="273"/>
            <ac:spMk id="3" creationId="{E5A78264-9F93-4B4B-AB4A-29A9F196EC96}"/>
          </ac:spMkLst>
        </pc:spChg>
      </pc:sldChg>
      <pc:sldChg chg="add del">
        <pc:chgData name="Shibin Xie" userId="993e15ecc00a9813" providerId="LiveId" clId="{3216AD73-344C-435B-923A-F59603F4314D}" dt="2018-09-11T04:23:05.999" v="190" actId="2696"/>
        <pc:sldMkLst>
          <pc:docMk/>
          <pc:sldMk cId="3834007725" sldId="279"/>
        </pc:sldMkLst>
      </pc:sldChg>
      <pc:sldChg chg="add">
        <pc:chgData name="Shibin Xie" userId="993e15ecc00a9813" providerId="LiveId" clId="{3216AD73-344C-435B-923A-F59603F4314D}" dt="2018-09-11T04:23:10.208" v="191"/>
        <pc:sldMkLst>
          <pc:docMk/>
          <pc:sldMk cId="4191280532" sldId="279"/>
        </pc:sldMkLst>
      </pc:sldChg>
      <pc:sldChg chg="addSp delSp modSp add ord modAnim">
        <pc:chgData name="Shibin Xie" userId="993e15ecc00a9813" providerId="LiveId" clId="{3216AD73-344C-435B-923A-F59603F4314D}" dt="2018-09-11T04:03:23.569" v="126" actId="108"/>
        <pc:sldMkLst>
          <pc:docMk/>
          <pc:sldMk cId="2680821272" sldId="280"/>
        </pc:sldMkLst>
        <pc:spChg chg="add del mod">
          <ac:chgData name="Shibin Xie" userId="993e15ecc00a9813" providerId="LiveId" clId="{3216AD73-344C-435B-923A-F59603F4314D}" dt="2018-09-11T03:38:19.299" v="41" actId="478"/>
          <ac:spMkLst>
            <pc:docMk/>
            <pc:sldMk cId="2680821272" sldId="280"/>
            <ac:spMk id="3" creationId="{E85A7455-6A17-48AE-92E9-9510B2A7C662}"/>
          </ac:spMkLst>
        </pc:spChg>
        <pc:spChg chg="mod">
          <ac:chgData name="Shibin Xie" userId="993e15ecc00a9813" providerId="LiveId" clId="{3216AD73-344C-435B-923A-F59603F4314D}" dt="2018-09-11T04:03:23.569" v="126" actId="108"/>
          <ac:spMkLst>
            <pc:docMk/>
            <pc:sldMk cId="2680821272" sldId="280"/>
            <ac:spMk id="4" creationId="{559D8BDD-B52F-49F1-BA0B-61B34EDCB1C0}"/>
          </ac:spMkLst>
        </pc:spChg>
        <pc:spChg chg="mod">
          <ac:chgData name="Shibin Xie" userId="993e15ecc00a9813" providerId="LiveId" clId="{3216AD73-344C-435B-923A-F59603F4314D}" dt="2018-09-11T03:40:56.643" v="60" actId="255"/>
          <ac:spMkLst>
            <pc:docMk/>
            <pc:sldMk cId="2680821272" sldId="280"/>
            <ac:spMk id="8" creationId="{79058336-0D8C-4C72-8804-93045C3ED021}"/>
          </ac:spMkLst>
        </pc:spChg>
        <pc:spChg chg="del">
          <ac:chgData name="Shibin Xie" userId="993e15ecc00a9813" providerId="LiveId" clId="{3216AD73-344C-435B-923A-F59603F4314D}" dt="2018-09-11T03:38:16.604" v="40" actId="478"/>
          <ac:spMkLst>
            <pc:docMk/>
            <pc:sldMk cId="2680821272" sldId="280"/>
            <ac:spMk id="9" creationId="{9BAECAA6-A348-44DD-8258-6342938C95FF}"/>
          </ac:spMkLst>
        </pc:spChg>
      </pc:sldChg>
      <pc:sldChg chg="modSp add modAnim">
        <pc:chgData name="Shibin Xie" userId="993e15ecc00a9813" providerId="LiveId" clId="{3216AD73-344C-435B-923A-F59603F4314D}" dt="2018-09-11T04:04:52.030" v="133" actId="108"/>
        <pc:sldMkLst>
          <pc:docMk/>
          <pc:sldMk cId="2804227210" sldId="281"/>
        </pc:sldMkLst>
        <pc:spChg chg="mod">
          <ac:chgData name="Shibin Xie" userId="993e15ecc00a9813" providerId="LiveId" clId="{3216AD73-344C-435B-923A-F59603F4314D}" dt="2018-09-11T04:04:52.030" v="133" actId="108"/>
          <ac:spMkLst>
            <pc:docMk/>
            <pc:sldMk cId="2804227210" sldId="281"/>
            <ac:spMk id="4" creationId="{559D8BDD-B52F-49F1-BA0B-61B34EDCB1C0}"/>
          </ac:spMkLst>
        </pc:spChg>
        <pc:spChg chg="mod">
          <ac:chgData name="Shibin Xie" userId="993e15ecc00a9813" providerId="LiveId" clId="{3216AD73-344C-435B-923A-F59603F4314D}" dt="2018-09-11T03:51:50.058" v="108"/>
          <ac:spMkLst>
            <pc:docMk/>
            <pc:sldMk cId="2804227210" sldId="281"/>
            <ac:spMk id="8" creationId="{79058336-0D8C-4C72-8804-93045C3ED021}"/>
          </ac:spMkLst>
        </pc:spChg>
      </pc:sldChg>
      <pc:sldChg chg="modSp add modAnim">
        <pc:chgData name="Shibin Xie" userId="993e15ecc00a9813" providerId="LiveId" clId="{3216AD73-344C-435B-923A-F59603F4314D}" dt="2018-09-11T04:19:15.865" v="159" actId="108"/>
        <pc:sldMkLst>
          <pc:docMk/>
          <pc:sldMk cId="3441022761" sldId="282"/>
        </pc:sldMkLst>
        <pc:spChg chg="mod">
          <ac:chgData name="Shibin Xie" userId="993e15ecc00a9813" providerId="LiveId" clId="{3216AD73-344C-435B-923A-F59603F4314D}" dt="2018-09-11T04:19:15.865" v="159" actId="108"/>
          <ac:spMkLst>
            <pc:docMk/>
            <pc:sldMk cId="3441022761" sldId="282"/>
            <ac:spMk id="4" creationId="{559D8BDD-B52F-49F1-BA0B-61B34EDCB1C0}"/>
          </ac:spMkLst>
        </pc:spChg>
      </pc:sldChg>
      <pc:sldChg chg="modSp add">
        <pc:chgData name="Shibin Xie" userId="993e15ecc00a9813" providerId="LiveId" clId="{3216AD73-344C-435B-923A-F59603F4314D}" dt="2018-09-11T04:20:01.058" v="165" actId="108"/>
        <pc:sldMkLst>
          <pc:docMk/>
          <pc:sldMk cId="732715012" sldId="283"/>
        </pc:sldMkLst>
        <pc:spChg chg="mod">
          <ac:chgData name="Shibin Xie" userId="993e15ecc00a9813" providerId="LiveId" clId="{3216AD73-344C-435B-923A-F59603F4314D}" dt="2018-09-11T04:20:01.058" v="165" actId="108"/>
          <ac:spMkLst>
            <pc:docMk/>
            <pc:sldMk cId="732715012" sldId="283"/>
            <ac:spMk id="4" creationId="{559D8BDD-B52F-49F1-BA0B-61B34EDCB1C0}"/>
          </ac:spMkLst>
        </pc:spChg>
        <pc:spChg chg="mod">
          <ac:chgData name="Shibin Xie" userId="993e15ecc00a9813" providerId="LiveId" clId="{3216AD73-344C-435B-923A-F59603F4314D}" dt="2018-09-11T04:08:31.743" v="136"/>
          <ac:spMkLst>
            <pc:docMk/>
            <pc:sldMk cId="732715012" sldId="283"/>
            <ac:spMk id="8" creationId="{79058336-0D8C-4C72-8804-93045C3ED021}"/>
          </ac:spMkLst>
        </pc:spChg>
      </pc:sldChg>
      <pc:sldChg chg="delSp modSp add">
        <pc:chgData name="Shibin Xie" userId="993e15ecc00a9813" providerId="LiveId" clId="{3216AD73-344C-435B-923A-F59603F4314D}" dt="2018-09-11T04:20:53.657" v="172"/>
        <pc:sldMkLst>
          <pc:docMk/>
          <pc:sldMk cId="2837742464" sldId="284"/>
        </pc:sldMkLst>
        <pc:spChg chg="mod">
          <ac:chgData name="Shibin Xie" userId="993e15ecc00a9813" providerId="LiveId" clId="{3216AD73-344C-435B-923A-F59603F4314D}" dt="2018-09-11T04:20:18.148" v="168" actId="108"/>
          <ac:spMkLst>
            <pc:docMk/>
            <pc:sldMk cId="2837742464" sldId="284"/>
            <ac:spMk id="4" creationId="{559D8BDD-B52F-49F1-BA0B-61B34EDCB1C0}"/>
          </ac:spMkLst>
        </pc:spChg>
        <pc:spChg chg="mod">
          <ac:chgData name="Shibin Xie" userId="993e15ecc00a9813" providerId="LiveId" clId="{3216AD73-344C-435B-923A-F59603F4314D}" dt="2018-09-11T04:17:22.778" v="151"/>
          <ac:spMkLst>
            <pc:docMk/>
            <pc:sldMk cId="2837742464" sldId="284"/>
            <ac:spMk id="8" creationId="{79058336-0D8C-4C72-8804-93045C3ED021}"/>
          </ac:spMkLst>
        </pc:spChg>
        <pc:picChg chg="del">
          <ac:chgData name="Shibin Xie" userId="993e15ecc00a9813" providerId="LiveId" clId="{3216AD73-344C-435B-923A-F59603F4314D}" dt="2018-09-11T04:20:53.657" v="172"/>
          <ac:picMkLst>
            <pc:docMk/>
            <pc:sldMk cId="2837742464" sldId="284"/>
            <ac:picMk id="2" creationId="{529A3AF2-8E67-414E-8607-1E7FBD0E34BB}"/>
          </ac:picMkLst>
        </pc:picChg>
      </pc:sldChg>
      <pc:sldChg chg="add del">
        <pc:chgData name="Shibin Xie" userId="993e15ecc00a9813" providerId="LiveId" clId="{3216AD73-344C-435B-923A-F59603F4314D}" dt="2018-09-11T04:20:41.010" v="170" actId="2696"/>
        <pc:sldMkLst>
          <pc:docMk/>
          <pc:sldMk cId="1803131846" sldId="285"/>
        </pc:sldMkLst>
      </pc:sldChg>
      <pc:sldChg chg="modSp add">
        <pc:chgData name="Shibin Xie" userId="993e15ecc00a9813" providerId="LiveId" clId="{3216AD73-344C-435B-923A-F59603F4314D}" dt="2018-09-11T04:22:08.084" v="189" actId="6549"/>
        <pc:sldMkLst>
          <pc:docMk/>
          <pc:sldMk cId="4127142404" sldId="285"/>
        </pc:sldMkLst>
        <pc:spChg chg="mod">
          <ac:chgData name="Shibin Xie" userId="993e15ecc00a9813" providerId="LiveId" clId="{3216AD73-344C-435B-923A-F59603F4314D}" dt="2018-09-11T04:21:09.816" v="178"/>
          <ac:spMkLst>
            <pc:docMk/>
            <pc:sldMk cId="4127142404" sldId="285"/>
            <ac:spMk id="2" creationId="{121BF1CC-1C56-4207-8E48-8C0AA5BD6F20}"/>
          </ac:spMkLst>
        </pc:spChg>
        <pc:spChg chg="mod">
          <ac:chgData name="Shibin Xie" userId="993e15ecc00a9813" providerId="LiveId" clId="{3216AD73-344C-435B-923A-F59603F4314D}" dt="2018-09-11T04:22:08.084" v="189" actId="6549"/>
          <ac:spMkLst>
            <pc:docMk/>
            <pc:sldMk cId="4127142404" sldId="285"/>
            <ac:spMk id="3" creationId="{E5A78264-9F93-4B4B-AB4A-29A9F196EC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12C95-636D-40BA-8BCC-45A08F524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0BB68-ED19-4114-93BB-076B3F4F3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C7C4A-57B3-41E2-9980-9AA8325F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65AFE-9579-4C1F-B1FC-8EB43C40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D302E-E1F1-4790-BC05-1D5C6DD2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5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8776A-1311-4E13-9606-8D8CBA87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F7F1F-F815-4E76-A2CD-DB5E0649E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A09ED-EF73-4743-BF8A-5AD9C4E2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C2D40-C5C5-4652-BA8E-6F4063ED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791E-4200-4193-9291-6E04FB90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8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27820E-3A74-4C52-B65C-B3E1AAD4C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FF523D-1FE5-427A-9554-743D436A6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DF0D2-B356-42E0-92DB-BB63F2761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B9CE6-D6D0-4519-9F38-E3ED8789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DE4DF-1EEF-4CF8-A21F-D1D707D6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4BAD0-E815-4475-BC9F-E02E35BF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A35B3-A823-40AE-8ABF-1844AB89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1B114-A4D0-4B96-924D-1BD6D927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F412A-CAD1-4F9E-BF66-D4C0C1A1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33098-8A49-42D8-8B85-82D1E429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1F88-B864-4A4A-8CF3-CE6371E9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A6ADA-F8C3-43C1-BE97-582C99B8F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9EA24-8D45-40B5-A576-6B57E3067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DABF-4A34-4B7C-BF73-AC939706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23557-FF02-427E-99AC-6C87B373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4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F13C-27E6-4114-B254-292E4FF8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FC22-F2B2-4FC0-B037-7B946FD73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CDCCD-E671-4F51-9C10-FAAA1D4FA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EF655-0F2A-4EAC-8E33-3B23747A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38BD1-FC14-4921-949E-73964BC39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97532-0F8D-4B8C-8E45-D46021EB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8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14A9E-F506-4D65-91D8-D506B758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79E1D-7850-4768-85AB-DB005BE3C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37E0F-940F-4DE6-B029-78626546A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7404C-65A7-43F8-AF66-013F510CF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5D06C-42A5-4D10-A130-D74BC0970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FA11EA-99CC-425D-A40F-DDE7D2FD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C77ED-FB9B-4721-BE99-AFBF4B641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6D7414-8E56-4F24-A8AE-FD5BA346E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9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94E5-0556-4D7B-A203-3D8DDE4C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2956E-46DE-442F-8200-6B3EEE07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338A9-9ED3-4794-920B-D2D99C01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16620-DC54-4ED8-A20A-4E355555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2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38A12-FE7E-42B7-8CEC-283A89BF4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F29562-EBDB-4F13-9246-691004614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42170-F1F3-4775-BF77-1661AEE0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0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0271-36E2-4E9F-B458-7139591F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89A83-C3F3-428E-B4E1-7029BD265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37F8E-86D3-4733-90D3-AD0E922CC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AFA98-6823-4AD2-BEDF-D4CB8E2F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C635E-25CD-43EE-ADA1-BAA85B14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10B00-B7BE-4E3D-B236-B54778FF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8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05CA4-96B9-4DB8-94F5-3B9A0B7A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068161-4F6A-4F02-BB6E-D94765C65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1BACE-92BB-464E-8AA6-59ABCB81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B59EC-F45A-4C4A-9E6E-F18FCD32B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CA52D-2AAB-4C49-A133-C6DACC5F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E44F7-688D-4721-8FE7-ACA462DA5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2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F2A9E-AB05-4229-AD37-436D0F05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FE59E-EACE-46AF-9CB7-314F7B359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9C043-1666-4A3E-8CE9-ED0FACAA1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23AF2-DD19-449B-A98F-18AEE42BF4B3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6E0B8-ACF6-4E78-B61A-41E591B94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C252C-FC49-4A74-AB8D-753E9DA9C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EBC54-DDCA-4993-B635-17CA8D598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654F34-8CF4-4D7A-AD38-4228A852A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948" y="210521"/>
            <a:ext cx="8892103" cy="656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6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祷告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7997" y="1601910"/>
            <a:ext cx="10355803" cy="471899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说，我遭遇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患难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求告耶和华，你就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应允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我。从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阴间的深处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呼求，你就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俯听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我的声音。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诗一百二十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：我在急难中求告耶和华，他就应允我。</a:t>
            </a:r>
            <a:endParaRPr lang="en-US" altLang="zh-CN" sz="3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诗一百三十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：耶和华阿，我从深处向你求告。</a:t>
            </a:r>
            <a:endParaRPr lang="en-US" altLang="zh-CN" sz="3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诗三十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：耶和华阿，你曾把我的灵魂从阴间救上来，使我存活，不至于下坑。</a:t>
            </a:r>
            <a:endParaRPr lang="en-US" altLang="zh-CN" sz="3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诗十八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4-6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；诗一百四十二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2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祷告（续）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1751" y="1825624"/>
            <a:ext cx="9703294" cy="449527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你将我投下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深渊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，就是海的深处。大水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环绕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我。你的波浪洪涛都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漫过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我身。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诗四十二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：你的瀑布发声，深渊就与深渊响应。你的波浪洪涛漫过我身。</a:t>
            </a:r>
            <a:endParaRPr lang="en-US" altLang="zh-CN" sz="3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诗六十九</a:t>
            </a:r>
            <a:r>
              <a:rPr lang="en-US" altLang="zh-CN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：神阿，求你救我。因为众水要淹没我。我陷在深淤泥中，没有立脚之地。我到了深水中。大水漫过我身。</a:t>
            </a:r>
            <a:endParaRPr lang="en-US" sz="3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5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祷告（续）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1751" y="1825624"/>
            <a:ext cx="9703294" cy="449527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我说，我从你眼前虽被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驱逐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，我仍要仰望你的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圣殿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zh-CN" altLang="en-US" sz="4000" u="sng" dirty="0">
                <a:latin typeface="KaiTi" panose="02010609060101010101" pitchFamily="49" charset="-122"/>
                <a:ea typeface="KaiTi" panose="02010609060101010101" pitchFamily="49" charset="-122"/>
              </a:rPr>
              <a:t>诗三十一</a:t>
            </a:r>
            <a:r>
              <a:rPr lang="en-US" altLang="zh-CN" sz="4000" u="sng" dirty="0"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sz="4000" u="sng" dirty="0">
                <a:latin typeface="KaiTi" panose="02010609060101010101" pitchFamily="49" charset="-122"/>
                <a:ea typeface="KaiTi" panose="02010609060101010101" pitchFamily="49" charset="-122"/>
              </a:rPr>
              <a:t>：至于我，我曾急促的说，我从你眼前被隔绝。然而我呼求你的时候，你仍听我恳求的声音</a:t>
            </a:r>
          </a:p>
        </p:txBody>
      </p:sp>
    </p:spTree>
    <p:extLst>
      <p:ext uri="{BB962C8B-B14F-4D97-AF65-F5344CB8AC3E}">
        <p14:creationId xmlns:p14="http://schemas.microsoft.com/office/powerpoint/2010/main" val="280422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祷告（续）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1751" y="1825624"/>
            <a:ext cx="9703294" cy="449527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我下到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山根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。地的门将我永远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关住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。耶和华我的神阿，你却将我的性命，从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坑中救出来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zh-CN" altLang="en-US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赛五十九</a:t>
            </a:r>
            <a:r>
              <a:rPr lang="en-US" altLang="zh-CN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1 ~ 2: </a:t>
            </a:r>
            <a:r>
              <a:rPr lang="zh-CN" altLang="en-US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耶和华的膀臂，并非缩短不能拯救。耳朵，并非发沉不能听见。但你们的罪孽使你们与神隔绝，你们的罪恶使他掩面不听你们。</a:t>
            </a:r>
          </a:p>
        </p:txBody>
      </p:sp>
    </p:spTree>
    <p:extLst>
      <p:ext uri="{BB962C8B-B14F-4D97-AF65-F5344CB8AC3E}">
        <p14:creationId xmlns:p14="http://schemas.microsoft.com/office/powerpoint/2010/main" val="3441022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感恩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8788" y="1816747"/>
            <a:ext cx="10395012" cy="452190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但我必用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感谢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的声音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献祭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与你。我所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许的愿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，我必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偿还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32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救恩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出于耶和华。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诗五十</a:t>
            </a:r>
            <a:r>
              <a:rPr lang="en-US" altLang="zh-CN" u="sng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：你们要以感谢为祭献与神。又要向至高者还你的愿。</a:t>
            </a:r>
          </a:p>
          <a:p>
            <a:pPr>
              <a:lnSpc>
                <a:spcPct val="120000"/>
              </a:lnSpc>
            </a:pP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诗六十六</a:t>
            </a:r>
            <a:r>
              <a:rPr lang="en-US" altLang="zh-CN" u="sng" dirty="0">
                <a:latin typeface="KaiTi" panose="02010609060101010101" pitchFamily="49" charset="-122"/>
                <a:ea typeface="KaiTi" panose="02010609060101010101" pitchFamily="49" charset="-122"/>
              </a:rPr>
              <a:t>13-14</a:t>
            </a: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：我要用燔祭进你的殿，向你还我的愿。就是在急难时我嘴唇所发的，口中所许的。</a:t>
            </a:r>
            <a:endParaRPr lang="en-US" altLang="zh-CN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传五</a:t>
            </a:r>
            <a:r>
              <a:rPr lang="en-US" altLang="zh-CN" u="sng" dirty="0">
                <a:latin typeface="KaiTi" panose="02010609060101010101" pitchFamily="49" charset="-122"/>
                <a:ea typeface="KaiTi" panose="02010609060101010101" pitchFamily="49" charset="-122"/>
              </a:rPr>
              <a:t>4-5</a:t>
            </a:r>
            <a:r>
              <a:rPr lang="zh-CN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：你许愿不还，不如不许。不可任你的口使肉体犯罪。也不可在祭司（原文作使者）面前说是错许了。为何使神因你的声音发怒，败坏你手所作的呢？</a:t>
            </a:r>
          </a:p>
          <a:p>
            <a:pPr>
              <a:lnSpc>
                <a:spcPct val="120000"/>
              </a:lnSpc>
            </a:pPr>
            <a:endParaRPr lang="zh-CN" altLang="en-US" u="sng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2715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得救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8788" y="1816747"/>
            <a:ext cx="10395012" cy="452190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耶和华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吩咐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鱼，鱼就把约拿</a:t>
            </a:r>
            <a:r>
              <a:rPr lang="zh-CN" altLang="en-US" sz="36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吐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在旱地上。</a:t>
            </a:r>
            <a:endParaRPr lang="en-US" altLang="zh-CN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民二十二</a:t>
            </a:r>
            <a:r>
              <a:rPr lang="en-US" altLang="zh-CN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28-30</a:t>
            </a:r>
            <a:r>
              <a:rPr lang="zh-CN" altLang="en-US" sz="3600" u="sng" dirty="0">
                <a:latin typeface="KaiTi" panose="02010609060101010101" pitchFamily="49" charset="-122"/>
                <a:ea typeface="KaiTi" panose="02010609060101010101" pitchFamily="49" charset="-122"/>
              </a:rPr>
              <a:t>：耶和华叫驴开口，对巴兰说，我向你行了什么，你竟打我这三次呢？巴兰对驴说，因为你戏弄我，我恨不能手中有刀，把你杀了。驴对巴兰说，我不是你从小时直到今日所骑的驴吗？我素常向你这样行过吗？巴兰说，没有。</a:t>
            </a:r>
          </a:p>
        </p:txBody>
      </p:sp>
    </p:spTree>
    <p:extLst>
      <p:ext uri="{BB962C8B-B14F-4D97-AF65-F5344CB8AC3E}">
        <p14:creationId xmlns:p14="http://schemas.microsoft.com/office/powerpoint/2010/main" val="2837742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BF1CC-1C56-4207-8E48-8C0AA5BD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第二章中的神迹</a:t>
            </a:r>
            <a:endParaRPr lang="en-US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8264-9F93-4B4B-AB4A-29A9F196E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233" y="1926453"/>
            <a:ext cx="6347534" cy="4339285"/>
          </a:xfrm>
        </p:spPr>
        <p:txBody>
          <a:bodyPr>
            <a:normAutofit/>
          </a:bodyPr>
          <a:lstStyle/>
          <a:p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大鱼吐出</a:t>
            </a:r>
            <a:endParaRPr lang="zh-CN" altLang="en-US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714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BF1CC-1C56-4207-8E48-8C0AA5BD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预表耶酥的埋葬与复活</a:t>
            </a:r>
            <a:endParaRPr lang="en-US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8264-9F93-4B4B-AB4A-29A9F196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太十二</a:t>
            </a:r>
            <a: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：约拿三日三夜在大鱼肚腹中，人子也要这样三日三夜在地里头。</a:t>
            </a:r>
            <a:endParaRPr lang="en-US" altLang="zh-CN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太十六</a:t>
            </a:r>
            <a: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：一个邪恶淫乱的世代求神迹，除了约拿的神迹以外，再没有神迹给他看。耶稣就离开他们去了。</a:t>
            </a:r>
            <a:endParaRPr lang="en-US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128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07698-1FD0-4B4C-97BC-6E35D478F961}"/>
              </a:ext>
            </a:extLst>
          </p:cNvPr>
          <p:cNvSpPr/>
          <p:nvPr/>
        </p:nvSpPr>
        <p:spPr>
          <a:xfrm>
            <a:off x="982462" y="428178"/>
            <a:ext cx="102270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神将如此重大的使命交托不顺命之约拿，为什么不交给别人；对我们有何要训？</a:t>
            </a:r>
            <a:endParaRPr lang="en-US" altLang="zh-CN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神的主权我们不能完全了解，人但神一定要约拿去必定有他的目的，有时神也要藉此训练他的仆人，要他们学习功课，并成全神心意中的事。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640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07698-1FD0-4B4C-97BC-6E35D478F961}"/>
              </a:ext>
            </a:extLst>
          </p:cNvPr>
          <p:cNvSpPr/>
          <p:nvPr/>
        </p:nvSpPr>
        <p:spPr>
          <a:xfrm>
            <a:off x="982462" y="428178"/>
            <a:ext cx="102270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各人哀求自己的神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是否表示圣经承认还有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别神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独一</a:t>
            </a:r>
            <a: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真神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：申六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，赛四五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5 ~ 6 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，约十七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别神（偶像）：申四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，诗一一五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，赛卅七</a:t>
            </a:r>
            <a:r>
              <a:rPr 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</a:p>
          <a:p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3241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07698-1FD0-4B4C-97BC-6E35D478F961}"/>
              </a:ext>
            </a:extLst>
          </p:cNvPr>
          <p:cNvSpPr/>
          <p:nvPr/>
        </p:nvSpPr>
        <p:spPr>
          <a:xfrm>
            <a:off x="656948" y="428178"/>
            <a:ext cx="1107933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神为何要用抽签的方法将约拿显明出来？ 现在可否仿用？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在旧约时，神几次用了这方法使匿藏的人被显明出来（书七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1 ~ 21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；撒上十四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38 ~ 42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），因为当时还没有完整的圣经，神对他们的指引仍以凭眼见为原则（参林后五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）。神就用了掣签的方法使约拿受全船人的查问，而不得不在众人跟前承认他是为躲避耶和华而到他施去的。</a:t>
            </a:r>
            <a:endParaRPr lang="en-US" altLang="zh-CN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旧约时代信徒深信“签放在怀里，定事由耶和华”（箴言十六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）。圣经记述最后一次掣签，是在补选谁要替代犹大担任使徒位份的时候（徒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）。自五旬节圣灵降临后，我们就再没有看见掣签在教会或个人决策的事上占重要的地位，因有圣灵的引导，不再需要用掣签的方法来断定神的心意。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3062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07698-1FD0-4B4C-97BC-6E35D478F961}"/>
              </a:ext>
            </a:extLst>
          </p:cNvPr>
          <p:cNvSpPr/>
          <p:nvPr/>
        </p:nvSpPr>
        <p:spPr>
          <a:xfrm>
            <a:off x="656948" y="428178"/>
            <a:ext cx="1107933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约拿认罪，有何处可作我们的模范？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他毫不隐瞒地向船上的人说明他是在躲避耶和华，并且当他们问他说：“我们当怎样行使海浪平静呢？”那时，约拿似乎毫不怕死地告诉他们说，应当把他抬起来，抛在海中，他对自己的错失勇敢地承担起他应负的责任，甚至自己会因此丧失生命，他也不愿叫别人受累。 虽然他曾无知地躲避神，无知地沉睡在舱底，希望可以逃到他施去，但当他一知道是神把他追上了的时候，他就毫不推诿也不遮掩，诚实地准备接受可怕的惩罚，这是约拿认罪最值得我们注意的地方。 不少信徒虽然有胆量犯罪，却没有胆量认罪，只想别人来承担他痛苦的后果，因而设法推卸责任。 约拿之所以被神使用，并非他没有软弱，而是因他在神面前是正直的，诚实的，勇于承担责任的。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5630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058336-0D8C-4C72-8804-93045C3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被投海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继续）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8BDD-B52F-49F1-BA0B-61B34EDC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05117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17 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耶和华安排一条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大鱼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吞了约拿，他在鱼腹中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三日三夜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But the LORD 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fish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swallow Jonah, and Jonah was inside the fish 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days and three nights.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209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B07698-1FD0-4B4C-97BC-6E35D478F961}"/>
              </a:ext>
            </a:extLst>
          </p:cNvPr>
          <p:cNvSpPr/>
          <p:nvPr/>
        </p:nvSpPr>
        <p:spPr>
          <a:xfrm>
            <a:off x="656948" y="428178"/>
            <a:ext cx="110793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约拿在大鱼腹中是否确实有三日三夜？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“大鱼’有可能是一种体积庞大的鲸鱼。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“三日三夜”未必是十足七十二小时的意思，因约拿自己在鱼腹中时，实无法计算时日，大概从他被投下海至被吐在岸上苏醒的全部时间算起来，约为三日三夜，（有人认为这句话可能只是当时的一种习惯语，表示一段不很长的时间。 ）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主耶稣说了约拿的预表之后；却一再提到他“第三日”，或“三日内”复活，可见在主耶稣本人看来，或说三日三夜，或说第三日可能是同一回事。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按犹太人的习俗，一日的部分也可作一日计算。有一种说法是一夜，加上一整日，再加一夜，可算作是三日，或是用“三日三夜”来形容。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601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BF1CC-1C56-4207-8E48-8C0AA5BD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第一章中的神迹</a:t>
            </a:r>
            <a:endParaRPr lang="en-US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8264-9F93-4B4B-AB4A-29A9F196E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233" y="1926453"/>
            <a:ext cx="6347534" cy="4339285"/>
          </a:xfrm>
        </p:spPr>
        <p:txBody>
          <a:bodyPr>
            <a:normAutofit/>
          </a:bodyPr>
          <a:lstStyle/>
          <a:p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、起风</a:t>
            </a:r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狂风巨浪</a:t>
            </a:r>
            <a:endParaRPr lang="en-US" altLang="zh-CN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、抽签掷出约拿</a:t>
            </a:r>
            <a:endParaRPr lang="en-US" altLang="zh-CN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、平息风浪</a:t>
            </a:r>
            <a:endParaRPr lang="en-US" altLang="zh-CN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54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、大鱼吞吃</a:t>
            </a:r>
          </a:p>
        </p:txBody>
      </p:sp>
    </p:spTree>
    <p:extLst>
      <p:ext uri="{BB962C8B-B14F-4D97-AF65-F5344CB8AC3E}">
        <p14:creationId xmlns:p14="http://schemas.microsoft.com/office/powerpoint/2010/main" val="22111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AA298-EC05-43E9-80D1-4C338462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读经提示</a:t>
            </a:r>
            <a:endParaRPr lang="en-US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0A65E-B4F3-4F45-BCA1-824FF5001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140" y="1690688"/>
            <a:ext cx="1005766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约拿在鱼腹中之祷告有何要训？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约拿祷告的信心有什么特点？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约拿为什么要较详细重述他受的管教与神拯	救临到他的经过？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约拿向神许了什么愿？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神怎样使约拿得救？ 有何教训？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． 约拿有什么可预表基督之处？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5298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2003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等线</vt:lpstr>
      <vt:lpstr>KaiTi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被投海(继续）</vt:lpstr>
      <vt:lpstr>PowerPoint Presentation</vt:lpstr>
      <vt:lpstr>第一章中的神迹</vt:lpstr>
      <vt:lpstr>读经提示</vt:lpstr>
      <vt:lpstr>祷告</vt:lpstr>
      <vt:lpstr>祷告（续）</vt:lpstr>
      <vt:lpstr>祷告（续）</vt:lpstr>
      <vt:lpstr>祷告（续）</vt:lpstr>
      <vt:lpstr>感恩</vt:lpstr>
      <vt:lpstr>得救</vt:lpstr>
      <vt:lpstr>第二章中的神迹</vt:lpstr>
      <vt:lpstr>预表耶酥的埋葬与复活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第一段 逃避与管教</dc:title>
  <dc:creator>Shibin Xie</dc:creator>
  <cp:lastModifiedBy>Shibin Xie</cp:lastModifiedBy>
  <cp:revision>26</cp:revision>
  <dcterms:created xsi:type="dcterms:W3CDTF">2018-08-04T04:28:31Z</dcterms:created>
  <dcterms:modified xsi:type="dcterms:W3CDTF">2018-09-12T00:04:10Z</dcterms:modified>
</cp:coreProperties>
</file>